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74" r:id="rId4"/>
    <p:sldId id="276" r:id="rId5"/>
    <p:sldId id="267" r:id="rId6"/>
    <p:sldId id="261" r:id="rId7"/>
    <p:sldId id="278" r:id="rId8"/>
    <p:sldId id="273" r:id="rId9"/>
    <p:sldId id="268" r:id="rId10"/>
    <p:sldId id="27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9BBF5-56A2-427E-91A9-E81E2AE94F46}" v="1" dt="2026-09-03T11:15:31.158"/>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2" autoAdjust="0"/>
    <p:restoredTop sz="94660"/>
  </p:normalViewPr>
  <p:slideViewPr>
    <p:cSldViewPr snapToGrid="0">
      <p:cViewPr varScale="1">
        <p:scale>
          <a:sx n="63" d="100"/>
          <a:sy n="63" d="100"/>
        </p:scale>
        <p:origin x="8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1" qsCatId="simple" csTypeId="urn:microsoft.com/office/officeart/2005/8/colors/accent1_1#1" csCatId="accent1" phldr="1"/>
      <dgm:spPr/>
      <dgm:t>
        <a:bodyPr/>
        <a:lstStyle/>
        <a:p>
          <a:endParaRPr lang="tr-TR"/>
        </a:p>
      </dgm:t>
    </dgm:pt>
    <dgm:pt modelId="{66F6AE8E-5E6B-4571-B205-486715DB5C5F}">
      <dgm:prSet phldrT="[Metin]" custT="1"/>
      <dgm:spPr/>
      <dgm:t>
        <a:bodyPr/>
        <a:lstStyle/>
        <a:p>
          <a:pPr algn="ctr"/>
          <a:r>
            <a:rPr lang="tr-TR" sz="2400" b="1" dirty="0"/>
            <a:t> 26-28 OCAK 2027</a:t>
          </a:r>
        </a:p>
      </dgm:t>
    </dgm:pt>
    <dgm:pt modelId="{43F952BA-C585-430C-90B7-55E6AA253132}" type="parTrans" cxnId="{FB2939CF-4C70-4302-ABA8-9271FD368DBB}">
      <dgm:prSet/>
      <dgm:spPr/>
      <dgm:t>
        <a:bodyPr/>
        <a:lstStyle/>
        <a:p>
          <a:endParaRPr lang="tr-TR"/>
        </a:p>
      </dgm:t>
    </dgm:pt>
    <dgm:pt modelId="{6C1540CD-07D3-4BAC-8D63-60085B52CBBC}" type="sibTrans" cxnId="{FB2939CF-4C70-4302-ABA8-9271FD368DBB}">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7190D4D8-79CB-477B-8029-3336F6457343}" type="pres">
      <dgm:prSet presAssocID="{66F6AE8E-5E6B-4571-B205-486715DB5C5F}" presName="parentLin" presStyleCnt="0"/>
      <dgm:spPr/>
    </dgm:pt>
    <dgm:pt modelId="{F5C94EF6-F417-4B08-A797-74D21794D815}" type="pres">
      <dgm:prSet presAssocID="{66F6AE8E-5E6B-4571-B205-486715DB5C5F}" presName="parentLeftMargin" presStyleLbl="node1" presStyleIdx="0" presStyleCnt="1" custScaleX="112234" custLinFactX="1254" custLinFactNeighborX="100000" custLinFactNeighborY="22454"/>
      <dgm:spPr/>
    </dgm:pt>
    <dgm:pt modelId="{5B044CAD-9E1A-4BD1-BA96-EEBCBAC61759}" type="pres">
      <dgm:prSet presAssocID="{66F6AE8E-5E6B-4571-B205-486715DB5C5F}" presName="parentText" presStyleLbl="node1" presStyleIdx="0" presStyleCnt="1" custScaleX="134456" custLinFactNeighborX="-40178" custLinFactNeighborY="-130">
        <dgm:presLayoutVars>
          <dgm:chMax val="0"/>
          <dgm:bulletEnabled val="1"/>
        </dgm:presLayoutVars>
      </dgm:prSet>
      <dgm:spPr/>
    </dgm:pt>
    <dgm:pt modelId="{7D1118BA-86E4-4E16-8DAB-5352C90C67BB}" type="pres">
      <dgm:prSet presAssocID="{66F6AE8E-5E6B-4571-B205-486715DB5C5F}" presName="negativeSpace" presStyleCnt="0"/>
      <dgm:spPr/>
    </dgm:pt>
    <dgm:pt modelId="{B7BDA3D4-5F20-4892-B10A-40B39D1D6746}" type="pres">
      <dgm:prSet presAssocID="{66F6AE8E-5E6B-4571-B205-486715DB5C5F}" presName="childText" presStyleLbl="conFgAcc1" presStyleIdx="0" presStyleCnt="1">
        <dgm:presLayoutVars>
          <dgm:bulletEnabled val="1"/>
        </dgm:presLayoutVars>
      </dgm:prSet>
      <dgm:spPr/>
    </dgm:pt>
  </dgm:ptLst>
  <dgm:cxnLst>
    <dgm:cxn modelId="{83DDE802-976C-4604-8CAF-D06EA35C786C}" type="presOf" srcId="{66F6AE8E-5E6B-4571-B205-486715DB5C5F}" destId="{5B044CAD-9E1A-4BD1-BA96-EEBCBAC61759}" srcOrd="1" destOrd="0" presId="urn:microsoft.com/office/officeart/2005/8/layout/list1"/>
    <dgm:cxn modelId="{E290DAB4-F151-4129-AEBE-B6712B86A2E4}" type="presOf" srcId="{66F6AE8E-5E6B-4571-B205-486715DB5C5F}" destId="{F5C94EF6-F417-4B08-A797-74D21794D815}" srcOrd="0" destOrd="0" presId="urn:microsoft.com/office/officeart/2005/8/layout/list1"/>
    <dgm:cxn modelId="{FB2939CF-4C70-4302-ABA8-9271FD368DBB}" srcId="{D36E7388-74B2-4DCB-A2BB-CB57751B9F12}" destId="{66F6AE8E-5E6B-4571-B205-486715DB5C5F}" srcOrd="0" destOrd="0" parTransId="{43F952BA-C585-430C-90B7-55E6AA253132}" sibTransId="{6C1540CD-07D3-4BAC-8D63-60085B52CBBC}"/>
    <dgm:cxn modelId="{7123ABFD-7FCA-4E34-9C9F-F204F4E6A1C2}" type="presOf" srcId="{D36E7388-74B2-4DCB-A2BB-CB57751B9F12}" destId="{38AABBC2-113A-483F-971D-EBF58CA0B253}" srcOrd="0" destOrd="0" presId="urn:microsoft.com/office/officeart/2005/8/layout/list1"/>
    <dgm:cxn modelId="{A0FC5070-553D-460B-AF37-E5B380030D9B}" type="presParOf" srcId="{38AABBC2-113A-483F-971D-EBF58CA0B253}" destId="{7190D4D8-79CB-477B-8029-3336F6457343}" srcOrd="0" destOrd="0" presId="urn:microsoft.com/office/officeart/2005/8/layout/list1"/>
    <dgm:cxn modelId="{AA561816-1FD9-415E-9738-38C623E3A15D}" type="presParOf" srcId="{7190D4D8-79CB-477B-8029-3336F6457343}" destId="{F5C94EF6-F417-4B08-A797-74D21794D815}" srcOrd="0" destOrd="0" presId="urn:microsoft.com/office/officeart/2005/8/layout/list1"/>
    <dgm:cxn modelId="{A32E0DB0-CA18-4490-9540-D45EA5ECE688}" type="presParOf" srcId="{7190D4D8-79CB-477B-8029-3336F6457343}" destId="{5B044CAD-9E1A-4BD1-BA96-EEBCBAC61759}" srcOrd="1" destOrd="0" presId="urn:microsoft.com/office/officeart/2005/8/layout/list1"/>
    <dgm:cxn modelId="{9D682717-7466-4DBC-8275-C6AA0A7B168F}" type="presParOf" srcId="{38AABBC2-113A-483F-971D-EBF58CA0B253}" destId="{7D1118BA-86E4-4E16-8DAB-5352C90C67BB}" srcOrd="1" destOrd="0" presId="urn:microsoft.com/office/officeart/2005/8/layout/list1"/>
    <dgm:cxn modelId="{F25968AC-E18E-4317-B90B-60195BBF0041}" type="presParOf" srcId="{38AABBC2-113A-483F-971D-EBF58CA0B253}" destId="{B7BDA3D4-5F20-4892-B10A-40B39D1D674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DA3D4-5F20-4892-B10A-40B39D1D6746}">
      <dsp:nvSpPr>
        <dsp:cNvPr id="0" name=""/>
        <dsp:cNvSpPr/>
      </dsp:nvSpPr>
      <dsp:spPr>
        <a:xfrm>
          <a:off x="0" y="388439"/>
          <a:ext cx="4882644" cy="655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044CAD-9E1A-4BD1-BA96-EEBCBAC61759}">
      <dsp:nvSpPr>
        <dsp:cNvPr id="0" name=""/>
        <dsp:cNvSpPr/>
      </dsp:nvSpPr>
      <dsp:spPr>
        <a:xfrm>
          <a:off x="175740" y="3682"/>
          <a:ext cx="4591017" cy="7675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187" tIns="0" rIns="129187" bIns="0" numCol="1" spcCol="1270" anchor="ctr" anchorCtr="0">
          <a:noAutofit/>
        </a:bodyPr>
        <a:lstStyle/>
        <a:p>
          <a:pPr marL="0" lvl="0" indent="0" algn="ctr" defTabSz="1066800">
            <a:lnSpc>
              <a:spcPct val="90000"/>
            </a:lnSpc>
            <a:spcBef>
              <a:spcPct val="0"/>
            </a:spcBef>
            <a:spcAft>
              <a:spcPct val="35000"/>
            </a:spcAft>
            <a:buNone/>
          </a:pPr>
          <a:r>
            <a:rPr lang="tr-TR" sz="2400" b="1" kern="1200" dirty="0"/>
            <a:t> 26-28 OCAK 2027</a:t>
          </a:r>
        </a:p>
      </dsp:txBody>
      <dsp:txXfrm>
        <a:off x="213207" y="41149"/>
        <a:ext cx="4516083"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6DB875F8-BE15-4A61-B5E4-9C649A3225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6829ECA9-EEA2-4322-BA98-3734844AAB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77F502-2DF8-4D69-9658-6AFF795FD317}" type="datetimeFigureOut">
              <a:rPr lang="tr-TR" smtClean="0"/>
              <a:t>3.09.2026</a:t>
            </a:fld>
            <a:endParaRPr lang="tr-TR"/>
          </a:p>
        </p:txBody>
      </p:sp>
      <p:sp>
        <p:nvSpPr>
          <p:cNvPr id="4" name="Alt Bilgi Yer Tutucusu 3">
            <a:extLst>
              <a:ext uri="{FF2B5EF4-FFF2-40B4-BE49-F238E27FC236}">
                <a16:creationId xmlns:a16="http://schemas.microsoft.com/office/drawing/2014/main" id="{0EC5A8F2-0AEC-4355-A0D8-63E5361F0B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07449AF5-C23D-4265-8102-96BEDC405E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4914C2-3CD1-4D50-B916-E06EF0D38814}" type="slidenum">
              <a:rPr lang="tr-TR" smtClean="0"/>
              <a:t>‹#›</a:t>
            </a:fld>
            <a:endParaRPr lang="tr-TR"/>
          </a:p>
        </p:txBody>
      </p:sp>
    </p:spTree>
    <p:extLst>
      <p:ext uri="{BB962C8B-B14F-4D97-AF65-F5344CB8AC3E}">
        <p14:creationId xmlns:p14="http://schemas.microsoft.com/office/powerpoint/2010/main" val="40696344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8269F-8B21-4D62-A02D-08224ED3CBA8}" type="datetimeFigureOut">
              <a:rPr lang="tr-TR" smtClean="0"/>
              <a:t>3.09.2026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C3AFA-1686-41E6-B265-D39AAD208E6B}" type="slidenum">
              <a:rPr lang="tr-TR" smtClean="0"/>
              <a:t>‹#›</a:t>
            </a:fld>
            <a:endParaRPr lang="tr-TR"/>
          </a:p>
        </p:txBody>
      </p:sp>
    </p:spTree>
    <p:extLst>
      <p:ext uri="{BB962C8B-B14F-4D97-AF65-F5344CB8AC3E}">
        <p14:creationId xmlns:p14="http://schemas.microsoft.com/office/powerpoint/2010/main" val="377187248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8C0395-7EE6-4D1A-8856-C13A48BD43B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3032092-33A6-4F31-802A-05D58BE71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AD30A98-97C7-410B-B76C-8D05740047AF}"/>
              </a:ext>
            </a:extLst>
          </p:cNvPr>
          <p:cNvSpPr>
            <a:spLocks noGrp="1"/>
          </p:cNvSpPr>
          <p:nvPr>
            <p:ph type="dt" sz="half" idx="10"/>
          </p:nvPr>
        </p:nvSpPr>
        <p:spPr/>
        <p:txBody>
          <a:bodyPr/>
          <a:lstStyle/>
          <a:p>
            <a:fld id="{5A91213F-F688-456F-853C-76F806661CA4}" type="datetime1">
              <a:rPr lang="tr-TR" smtClean="0"/>
              <a:t>3.09.2026</a:t>
            </a:fld>
            <a:endParaRPr lang="tr-TR"/>
          </a:p>
        </p:txBody>
      </p:sp>
      <p:sp>
        <p:nvSpPr>
          <p:cNvPr id="5" name="Alt Bilgi Yer Tutucusu 4">
            <a:extLst>
              <a:ext uri="{FF2B5EF4-FFF2-40B4-BE49-F238E27FC236}">
                <a16:creationId xmlns:a16="http://schemas.microsoft.com/office/drawing/2014/main" id="{663058E5-6BF8-49F8-9DC4-185EFB330BC3}"/>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45CE9C93-95E4-456D-9E1B-2A7D139FC85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83540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20CE92-75B1-4FDF-B5C8-63462B6EFD1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89CFED2-9443-4F14-B27D-FABB2B7A8EB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78C45FA-109B-43E4-9D80-CF7A4BE605E3}"/>
              </a:ext>
            </a:extLst>
          </p:cNvPr>
          <p:cNvSpPr>
            <a:spLocks noGrp="1"/>
          </p:cNvSpPr>
          <p:nvPr>
            <p:ph type="dt" sz="half" idx="10"/>
          </p:nvPr>
        </p:nvSpPr>
        <p:spPr/>
        <p:txBody>
          <a:bodyPr/>
          <a:lstStyle/>
          <a:p>
            <a:fld id="{10976191-859E-492D-8C66-2247E99439A1}" type="datetime1">
              <a:rPr lang="tr-TR" smtClean="0"/>
              <a:t>3.09.2026</a:t>
            </a:fld>
            <a:endParaRPr lang="tr-TR"/>
          </a:p>
        </p:txBody>
      </p:sp>
      <p:sp>
        <p:nvSpPr>
          <p:cNvPr id="5" name="Alt Bilgi Yer Tutucusu 4">
            <a:extLst>
              <a:ext uri="{FF2B5EF4-FFF2-40B4-BE49-F238E27FC236}">
                <a16:creationId xmlns:a16="http://schemas.microsoft.com/office/drawing/2014/main" id="{6C311BE0-C063-4919-B5F6-441E8459D655}"/>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1019984A-D7DF-4632-A8B9-C439AEF76F0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09155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00C29-263D-4541-996F-0DFDADEDEE8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4680953-1944-4A0C-BEE5-78CEB3A640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2C7F07E-7F4C-4912-AEC8-6AE8A0F93784}"/>
              </a:ext>
            </a:extLst>
          </p:cNvPr>
          <p:cNvSpPr>
            <a:spLocks noGrp="1"/>
          </p:cNvSpPr>
          <p:nvPr>
            <p:ph type="dt" sz="half" idx="10"/>
          </p:nvPr>
        </p:nvSpPr>
        <p:spPr/>
        <p:txBody>
          <a:bodyPr/>
          <a:lstStyle/>
          <a:p>
            <a:fld id="{8C215C61-5229-48C4-B920-019A4FF391AF}" type="datetime1">
              <a:rPr lang="tr-TR" smtClean="0"/>
              <a:t>3.09.2026</a:t>
            </a:fld>
            <a:endParaRPr lang="tr-TR"/>
          </a:p>
        </p:txBody>
      </p:sp>
      <p:sp>
        <p:nvSpPr>
          <p:cNvPr id="5" name="Alt Bilgi Yer Tutucusu 4">
            <a:extLst>
              <a:ext uri="{FF2B5EF4-FFF2-40B4-BE49-F238E27FC236}">
                <a16:creationId xmlns:a16="http://schemas.microsoft.com/office/drawing/2014/main" id="{C64F3632-2873-4431-9DF5-99B63D2F6E82}"/>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ED90C68C-74A6-46D8-9439-FA7B5538D62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18986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5CDA11-7A15-4A8B-88D8-74B3A4C26E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67DAB5-5E22-46E3-BB15-0865BCBFD30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78460CC-B9F7-447C-8551-DFA3E9985E9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DA8370A-F453-48CD-AFFD-D8619EC9FDB9}"/>
              </a:ext>
            </a:extLst>
          </p:cNvPr>
          <p:cNvSpPr>
            <a:spLocks noGrp="1"/>
          </p:cNvSpPr>
          <p:nvPr>
            <p:ph type="dt" sz="half" idx="10"/>
          </p:nvPr>
        </p:nvSpPr>
        <p:spPr/>
        <p:txBody>
          <a:bodyPr/>
          <a:lstStyle/>
          <a:p>
            <a:fld id="{831F8960-1A6C-41F2-A353-1295C48E850D}" type="datetime1">
              <a:rPr lang="tr-TR" smtClean="0"/>
              <a:t>3.09.2026</a:t>
            </a:fld>
            <a:endParaRPr lang="tr-TR"/>
          </a:p>
        </p:txBody>
      </p:sp>
      <p:sp>
        <p:nvSpPr>
          <p:cNvPr id="6" name="Alt Bilgi Yer Tutucusu 5">
            <a:extLst>
              <a:ext uri="{FF2B5EF4-FFF2-40B4-BE49-F238E27FC236}">
                <a16:creationId xmlns:a16="http://schemas.microsoft.com/office/drawing/2014/main" id="{793631A7-494C-4CC0-8310-B5E40BCF0A64}"/>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243E2B8B-850F-4A7B-8676-F08B8628A9CB}"/>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42897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A5DD5D-1D80-4DB0-893D-9C38233080D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A763B72-31FF-4E86-B637-64B61103F3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9213C1-6ADE-4673-B56D-1916E82A525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6BE0D8C-7D81-49BA-8D9A-C36B34459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5E6B921-A79E-4547-8D59-FDC98C9747C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CD9A721-E626-4207-867D-0E6A7634E089}"/>
              </a:ext>
            </a:extLst>
          </p:cNvPr>
          <p:cNvSpPr>
            <a:spLocks noGrp="1"/>
          </p:cNvSpPr>
          <p:nvPr>
            <p:ph type="dt" sz="half" idx="10"/>
          </p:nvPr>
        </p:nvSpPr>
        <p:spPr/>
        <p:txBody>
          <a:bodyPr/>
          <a:lstStyle/>
          <a:p>
            <a:fld id="{CCF0E72B-BF5F-4AF9-8F2B-84F33E329088}" type="datetime1">
              <a:rPr lang="tr-TR" smtClean="0"/>
              <a:t>3.09.2026</a:t>
            </a:fld>
            <a:endParaRPr lang="tr-TR"/>
          </a:p>
        </p:txBody>
      </p:sp>
      <p:sp>
        <p:nvSpPr>
          <p:cNvPr id="8" name="Alt Bilgi Yer Tutucusu 7">
            <a:extLst>
              <a:ext uri="{FF2B5EF4-FFF2-40B4-BE49-F238E27FC236}">
                <a16:creationId xmlns:a16="http://schemas.microsoft.com/office/drawing/2014/main" id="{12D452E3-4D34-4EAD-93CA-75E3DC1D8A68}"/>
              </a:ext>
            </a:extLst>
          </p:cNvPr>
          <p:cNvSpPr>
            <a:spLocks noGrp="1"/>
          </p:cNvSpPr>
          <p:nvPr>
            <p:ph type="ftr" sz="quarter" idx="11"/>
          </p:nvPr>
        </p:nvSpPr>
        <p:spPr/>
        <p:txBody>
          <a:bodyPr/>
          <a:lstStyle/>
          <a:p>
            <a:r>
              <a:rPr lang="tr-TR"/>
              <a:t>www.dinletravel.com</a:t>
            </a:r>
          </a:p>
        </p:txBody>
      </p:sp>
      <p:sp>
        <p:nvSpPr>
          <p:cNvPr id="9" name="Slayt Numarası Yer Tutucusu 8">
            <a:extLst>
              <a:ext uri="{FF2B5EF4-FFF2-40B4-BE49-F238E27FC236}">
                <a16:creationId xmlns:a16="http://schemas.microsoft.com/office/drawing/2014/main" id="{6F234609-C830-400E-8E58-16C8F0C8128C}"/>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15311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372D4-A21D-4068-A703-C1BA190EDAB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BF8FFBE-DF51-4887-9DD1-287709BD09F3}"/>
              </a:ext>
            </a:extLst>
          </p:cNvPr>
          <p:cNvSpPr>
            <a:spLocks noGrp="1"/>
          </p:cNvSpPr>
          <p:nvPr>
            <p:ph type="dt" sz="half" idx="10"/>
          </p:nvPr>
        </p:nvSpPr>
        <p:spPr/>
        <p:txBody>
          <a:bodyPr/>
          <a:lstStyle/>
          <a:p>
            <a:fld id="{6E5D520F-8DCE-4B19-8626-98B17E12D333}" type="datetime1">
              <a:rPr lang="tr-TR" smtClean="0"/>
              <a:t>3.09.2026</a:t>
            </a:fld>
            <a:endParaRPr lang="tr-TR"/>
          </a:p>
        </p:txBody>
      </p:sp>
      <p:sp>
        <p:nvSpPr>
          <p:cNvPr id="4" name="Alt Bilgi Yer Tutucusu 3">
            <a:extLst>
              <a:ext uri="{FF2B5EF4-FFF2-40B4-BE49-F238E27FC236}">
                <a16:creationId xmlns:a16="http://schemas.microsoft.com/office/drawing/2014/main" id="{0ADE675A-0829-4403-AC07-ECE146CCB520}"/>
              </a:ext>
            </a:extLst>
          </p:cNvPr>
          <p:cNvSpPr>
            <a:spLocks noGrp="1"/>
          </p:cNvSpPr>
          <p:nvPr>
            <p:ph type="ftr" sz="quarter" idx="11"/>
          </p:nvPr>
        </p:nvSpPr>
        <p:spPr/>
        <p:txBody>
          <a:bodyPr/>
          <a:lstStyle/>
          <a:p>
            <a:r>
              <a:rPr lang="tr-TR"/>
              <a:t>www.dinletravel.com</a:t>
            </a:r>
          </a:p>
        </p:txBody>
      </p:sp>
      <p:sp>
        <p:nvSpPr>
          <p:cNvPr id="5" name="Slayt Numarası Yer Tutucusu 4">
            <a:extLst>
              <a:ext uri="{FF2B5EF4-FFF2-40B4-BE49-F238E27FC236}">
                <a16:creationId xmlns:a16="http://schemas.microsoft.com/office/drawing/2014/main" id="{D59C8D91-2B4A-4967-8116-810BAD91DF3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9607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CE47DC9-0A61-4102-BAD7-ED700EB39211}"/>
              </a:ext>
            </a:extLst>
          </p:cNvPr>
          <p:cNvSpPr>
            <a:spLocks noGrp="1"/>
          </p:cNvSpPr>
          <p:nvPr>
            <p:ph type="dt" sz="half" idx="10"/>
          </p:nvPr>
        </p:nvSpPr>
        <p:spPr/>
        <p:txBody>
          <a:bodyPr/>
          <a:lstStyle/>
          <a:p>
            <a:fld id="{C28137D0-5BFE-4872-9832-EF1FA87FD08C}" type="datetime1">
              <a:rPr lang="tr-TR" smtClean="0"/>
              <a:t>3.09.2026</a:t>
            </a:fld>
            <a:endParaRPr lang="tr-TR"/>
          </a:p>
        </p:txBody>
      </p:sp>
      <p:sp>
        <p:nvSpPr>
          <p:cNvPr id="3" name="Alt Bilgi Yer Tutucusu 2">
            <a:extLst>
              <a:ext uri="{FF2B5EF4-FFF2-40B4-BE49-F238E27FC236}">
                <a16:creationId xmlns:a16="http://schemas.microsoft.com/office/drawing/2014/main" id="{C6463451-D0CD-40B8-B2A6-040FE7A9B816}"/>
              </a:ext>
            </a:extLst>
          </p:cNvPr>
          <p:cNvSpPr>
            <a:spLocks noGrp="1"/>
          </p:cNvSpPr>
          <p:nvPr>
            <p:ph type="ftr" sz="quarter" idx="11"/>
          </p:nvPr>
        </p:nvSpPr>
        <p:spPr/>
        <p:txBody>
          <a:bodyPr/>
          <a:lstStyle/>
          <a:p>
            <a:r>
              <a:rPr lang="tr-TR"/>
              <a:t>www.dinletravel.com</a:t>
            </a:r>
          </a:p>
        </p:txBody>
      </p:sp>
      <p:sp>
        <p:nvSpPr>
          <p:cNvPr id="4" name="Slayt Numarası Yer Tutucusu 3">
            <a:extLst>
              <a:ext uri="{FF2B5EF4-FFF2-40B4-BE49-F238E27FC236}">
                <a16:creationId xmlns:a16="http://schemas.microsoft.com/office/drawing/2014/main" id="{ACDB7D76-1689-47FB-BCBC-598C29AB73DA}"/>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45687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3E9CD0-91C3-45BB-BC31-47344CEEC8E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B223C70-2330-4F00-8E8F-B2C1E2848C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C8BD5D5-5567-4C20-AB4C-D930505DA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8C1BAD-C746-4C57-8A57-426207443705}"/>
              </a:ext>
            </a:extLst>
          </p:cNvPr>
          <p:cNvSpPr>
            <a:spLocks noGrp="1"/>
          </p:cNvSpPr>
          <p:nvPr>
            <p:ph type="dt" sz="half" idx="10"/>
          </p:nvPr>
        </p:nvSpPr>
        <p:spPr/>
        <p:txBody>
          <a:bodyPr/>
          <a:lstStyle/>
          <a:p>
            <a:fld id="{DE8BE7A4-C368-4952-9A0A-6BBB998CDD8C}" type="datetime1">
              <a:rPr lang="tr-TR" smtClean="0"/>
              <a:t>3.09.2026</a:t>
            </a:fld>
            <a:endParaRPr lang="tr-TR"/>
          </a:p>
        </p:txBody>
      </p:sp>
      <p:sp>
        <p:nvSpPr>
          <p:cNvPr id="6" name="Alt Bilgi Yer Tutucusu 5">
            <a:extLst>
              <a:ext uri="{FF2B5EF4-FFF2-40B4-BE49-F238E27FC236}">
                <a16:creationId xmlns:a16="http://schemas.microsoft.com/office/drawing/2014/main" id="{36AE07EB-7E95-41E0-8DDE-3114A61BF433}"/>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B75687EE-AE01-4703-8F91-2462A328EEA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73735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4E6A9-33B8-48AC-9927-B62CB1A1479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47E2566-AC9A-441B-B8FA-916D25DD6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C6E678B-3772-4AE6-8CF3-E6E6A8DE8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ADEA31A-79F0-4BF4-AB9B-E533870633F9}"/>
              </a:ext>
            </a:extLst>
          </p:cNvPr>
          <p:cNvSpPr>
            <a:spLocks noGrp="1"/>
          </p:cNvSpPr>
          <p:nvPr>
            <p:ph type="dt" sz="half" idx="10"/>
          </p:nvPr>
        </p:nvSpPr>
        <p:spPr/>
        <p:txBody>
          <a:bodyPr/>
          <a:lstStyle/>
          <a:p>
            <a:fld id="{30C48A5B-29C1-48DC-816B-7F9BA7B450B0}" type="datetime1">
              <a:rPr lang="tr-TR" smtClean="0"/>
              <a:t>3.09.2026</a:t>
            </a:fld>
            <a:endParaRPr lang="tr-TR"/>
          </a:p>
        </p:txBody>
      </p:sp>
      <p:sp>
        <p:nvSpPr>
          <p:cNvPr id="6" name="Alt Bilgi Yer Tutucusu 5">
            <a:extLst>
              <a:ext uri="{FF2B5EF4-FFF2-40B4-BE49-F238E27FC236}">
                <a16:creationId xmlns:a16="http://schemas.microsoft.com/office/drawing/2014/main" id="{A6606FE2-C4D2-4B71-A7D8-2FC44271FEE9}"/>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3637DD49-5BFD-4CCC-B690-831B99B66B2F}"/>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57756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9D96D-C1F7-44A9-BF44-AF94BBD7EC4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5F09333-2FE4-4ABB-A9E3-BCCF501B44A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C1C2A0-7A1C-46C9-BEA4-FDDA9AFE5BCA}"/>
              </a:ext>
            </a:extLst>
          </p:cNvPr>
          <p:cNvSpPr>
            <a:spLocks noGrp="1"/>
          </p:cNvSpPr>
          <p:nvPr>
            <p:ph type="dt" sz="half" idx="10"/>
          </p:nvPr>
        </p:nvSpPr>
        <p:spPr/>
        <p:txBody>
          <a:bodyPr/>
          <a:lstStyle/>
          <a:p>
            <a:fld id="{CA82DC4E-29C3-4CBF-A90C-60890C76ED09}" type="datetime1">
              <a:rPr lang="tr-TR" smtClean="0"/>
              <a:t>3.09.2026</a:t>
            </a:fld>
            <a:endParaRPr lang="tr-TR"/>
          </a:p>
        </p:txBody>
      </p:sp>
      <p:sp>
        <p:nvSpPr>
          <p:cNvPr id="5" name="Alt Bilgi Yer Tutucusu 4">
            <a:extLst>
              <a:ext uri="{FF2B5EF4-FFF2-40B4-BE49-F238E27FC236}">
                <a16:creationId xmlns:a16="http://schemas.microsoft.com/office/drawing/2014/main" id="{1BAAE438-BDCC-4CE2-AA1B-462FC1B9E20B}"/>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9757ADE9-B895-4DF2-97DE-594B842AD51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01070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9EC62E9-E630-48CE-A2E8-C5E8017F54B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23C0558-0B50-4A14-BCA1-C30AA827664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EC496F-E419-4D61-AFF9-79F90E8DA6E1}"/>
              </a:ext>
            </a:extLst>
          </p:cNvPr>
          <p:cNvSpPr>
            <a:spLocks noGrp="1"/>
          </p:cNvSpPr>
          <p:nvPr>
            <p:ph type="dt" sz="half" idx="10"/>
          </p:nvPr>
        </p:nvSpPr>
        <p:spPr/>
        <p:txBody>
          <a:bodyPr/>
          <a:lstStyle/>
          <a:p>
            <a:fld id="{4B95C083-8EDE-4510-A9CF-F03F4FE01880}" type="datetime1">
              <a:rPr lang="tr-TR" smtClean="0"/>
              <a:t>3.09.2026</a:t>
            </a:fld>
            <a:endParaRPr lang="tr-TR"/>
          </a:p>
        </p:txBody>
      </p:sp>
      <p:sp>
        <p:nvSpPr>
          <p:cNvPr id="5" name="Alt Bilgi Yer Tutucusu 4">
            <a:extLst>
              <a:ext uri="{FF2B5EF4-FFF2-40B4-BE49-F238E27FC236}">
                <a16:creationId xmlns:a16="http://schemas.microsoft.com/office/drawing/2014/main" id="{F4B4DA59-A4A6-40E4-BF15-58493F6D0F0F}"/>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A2FECC26-9204-446B-B678-E16FEEC43C04}"/>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63214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306702F-2A77-4DEC-8F25-EFD1671DD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73E47AF-4DB1-4BCF-B249-A61E0993CF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3F36AA9-9AEA-4FEB-8AD1-C40134ACC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9D91C-391D-4AB5-BD83-DB5A6BBFD28A}" type="datetime1">
              <a:rPr lang="tr-TR" smtClean="0"/>
              <a:t>3.09.2026</a:t>
            </a:fld>
            <a:endParaRPr lang="tr-TR"/>
          </a:p>
        </p:txBody>
      </p:sp>
      <p:sp>
        <p:nvSpPr>
          <p:cNvPr id="5" name="Alt Bilgi Yer Tutucusu 4">
            <a:extLst>
              <a:ext uri="{FF2B5EF4-FFF2-40B4-BE49-F238E27FC236}">
                <a16:creationId xmlns:a16="http://schemas.microsoft.com/office/drawing/2014/main" id="{A8F829A6-1181-4743-BBE5-792FB6476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www.dinletravel.com</a:t>
            </a:r>
          </a:p>
        </p:txBody>
      </p:sp>
      <p:sp>
        <p:nvSpPr>
          <p:cNvPr id="6" name="Slayt Numarası Yer Tutucusu 5">
            <a:extLst>
              <a:ext uri="{FF2B5EF4-FFF2-40B4-BE49-F238E27FC236}">
                <a16:creationId xmlns:a16="http://schemas.microsoft.com/office/drawing/2014/main" id="{1869C9BB-9E46-47F3-97EA-A7DF5E68E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25EAF-9084-4150-9B73-E40405FBB401}" type="slidenum">
              <a:rPr lang="tr-TR" smtClean="0"/>
              <a:t>‹#›</a:t>
            </a:fld>
            <a:endParaRPr lang="tr-TR"/>
          </a:p>
        </p:txBody>
      </p:sp>
    </p:spTree>
    <p:extLst>
      <p:ext uri="{BB962C8B-B14F-4D97-AF65-F5344CB8AC3E}">
        <p14:creationId xmlns:p14="http://schemas.microsoft.com/office/powerpoint/2010/main" val="3817268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A84DA0F1-6453-45F9-B162-EE6D20B76A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7" y="381136"/>
            <a:ext cx="1606827" cy="1606827"/>
          </a:xfrm>
          <a:prstGeom prst="rect">
            <a:avLst/>
          </a:prstGeom>
        </p:spPr>
      </p:pic>
      <p:sp>
        <p:nvSpPr>
          <p:cNvPr id="2" name="Metin kutusu 1">
            <a:extLst>
              <a:ext uri="{FF2B5EF4-FFF2-40B4-BE49-F238E27FC236}">
                <a16:creationId xmlns:a16="http://schemas.microsoft.com/office/drawing/2014/main" id="{F5F59FF7-8A33-45BF-9FE8-54A5C29AD256}"/>
              </a:ext>
            </a:extLst>
          </p:cNvPr>
          <p:cNvSpPr txBox="1"/>
          <p:nvPr/>
        </p:nvSpPr>
        <p:spPr>
          <a:xfrm>
            <a:off x="2584174" y="2362537"/>
            <a:ext cx="7023652" cy="954107"/>
          </a:xfrm>
          <a:prstGeom prst="rect">
            <a:avLst/>
          </a:prstGeom>
          <a:noFill/>
        </p:spPr>
        <p:txBody>
          <a:bodyPr wrap="square" rtlCol="0">
            <a:spAutoFit/>
          </a:bodyPr>
          <a:lstStyle/>
          <a:p>
            <a:pPr algn="ctr"/>
            <a:r>
              <a:rPr lang="tr-TR" sz="2800" b="1" dirty="0"/>
              <a:t>ALİ CANİP OLGUNLU İLE </a:t>
            </a:r>
          </a:p>
          <a:p>
            <a:pPr algn="ctr"/>
            <a:r>
              <a:rPr lang="tr-TR" sz="2800" b="1" dirty="0"/>
              <a:t>DANS, MÜZİK VE EDEBİYAT ŞEHRİ; KARS</a:t>
            </a:r>
          </a:p>
        </p:txBody>
      </p:sp>
      <p:graphicFrame>
        <p:nvGraphicFramePr>
          <p:cNvPr id="11" name="Diyagram 10">
            <a:extLst>
              <a:ext uri="{FF2B5EF4-FFF2-40B4-BE49-F238E27FC236}">
                <a16:creationId xmlns:a16="http://schemas.microsoft.com/office/drawing/2014/main" id="{3FE7354A-2703-4AD9-BD78-502FE53948B5}"/>
              </a:ext>
            </a:extLst>
          </p:cNvPr>
          <p:cNvGraphicFramePr/>
          <p:nvPr>
            <p:extLst>
              <p:ext uri="{D42A27DB-BD31-4B8C-83A1-F6EECF244321}">
                <p14:modId xmlns:p14="http://schemas.microsoft.com/office/powerpoint/2010/main" val="2679203803"/>
              </p:ext>
            </p:extLst>
          </p:nvPr>
        </p:nvGraphicFramePr>
        <p:xfrm>
          <a:off x="3566875" y="3865950"/>
          <a:ext cx="4882644" cy="104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Metin kutusu 12">
            <a:extLst>
              <a:ext uri="{FF2B5EF4-FFF2-40B4-BE49-F238E27FC236}">
                <a16:creationId xmlns:a16="http://schemas.microsoft.com/office/drawing/2014/main" id="{E5F485B0-495B-4C93-962A-C74782C16BF4}"/>
              </a:ext>
            </a:extLst>
          </p:cNvPr>
          <p:cNvSpPr txBox="1"/>
          <p:nvPr/>
        </p:nvSpPr>
        <p:spPr>
          <a:xfrm>
            <a:off x="4973707" y="6344344"/>
            <a:ext cx="2244587" cy="369332"/>
          </a:xfrm>
          <a:prstGeom prst="rect">
            <a:avLst/>
          </a:prstGeom>
          <a:noFill/>
        </p:spPr>
        <p:txBody>
          <a:bodyPr wrap="square">
            <a:spAutoFit/>
          </a:bodyPr>
          <a:lstStyle/>
          <a:p>
            <a:r>
              <a:rPr lang="tr-TR" sz="1800" b="1" dirty="0"/>
              <a:t>www.dinletravel.com</a:t>
            </a:r>
          </a:p>
        </p:txBody>
      </p:sp>
    </p:spTree>
    <p:extLst>
      <p:ext uri="{BB962C8B-B14F-4D97-AF65-F5344CB8AC3E}">
        <p14:creationId xmlns:p14="http://schemas.microsoft.com/office/powerpoint/2010/main" val="36848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2</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8" name="Metin kutusu 7">
            <a:extLst>
              <a:ext uri="{FF2B5EF4-FFF2-40B4-BE49-F238E27FC236}">
                <a16:creationId xmlns:a16="http://schemas.microsoft.com/office/drawing/2014/main" id="{46DFE6EF-71C0-494F-B5E1-4371F09FB867}"/>
              </a:ext>
            </a:extLst>
          </p:cNvPr>
          <p:cNvSpPr txBox="1"/>
          <p:nvPr/>
        </p:nvSpPr>
        <p:spPr>
          <a:xfrm>
            <a:off x="371061" y="2215875"/>
            <a:ext cx="1986103" cy="156966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sz="1600" b="1" dirty="0">
                <a:solidFill>
                  <a:schemeClr val="bg1"/>
                </a:solidFill>
              </a:rPr>
              <a:t>BİZİMLE BİRLİKTE BİZ</a:t>
            </a:r>
          </a:p>
          <a:p>
            <a:r>
              <a:rPr lang="tr-TR" sz="1600" b="1" dirty="0">
                <a:solidFill>
                  <a:schemeClr val="bg1"/>
                </a:solidFill>
              </a:rPr>
              <a:t>DİYEBİLENLERE EN YAKIN ŞEHİR.</a:t>
            </a:r>
          </a:p>
          <a:p>
            <a:r>
              <a:rPr lang="tr-TR" sz="1600" b="1" dirty="0">
                <a:solidFill>
                  <a:schemeClr val="bg1"/>
                </a:solidFill>
              </a:rPr>
              <a:t>BİZE HEM BEYAZ HEM UYKUSUZ </a:t>
            </a:r>
          </a:p>
          <a:p>
            <a:r>
              <a:rPr lang="tr-TR" sz="1600" b="1" dirty="0">
                <a:solidFill>
                  <a:schemeClr val="bg1"/>
                </a:solidFill>
              </a:rPr>
              <a:t>HEM DE YAKIN…</a:t>
            </a:r>
          </a:p>
        </p:txBody>
      </p:sp>
      <p:pic>
        <p:nvPicPr>
          <p:cNvPr id="7" name="Resim 6">
            <a:extLst>
              <a:ext uri="{FF2B5EF4-FFF2-40B4-BE49-F238E27FC236}">
                <a16:creationId xmlns:a16="http://schemas.microsoft.com/office/drawing/2014/main" id="{26642F8B-92CF-49F3-B7EB-91EAD7818B2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227" y="0"/>
            <a:ext cx="9289774" cy="6276332"/>
          </a:xfrm>
          <a:prstGeom prst="rect">
            <a:avLst/>
          </a:prstGeom>
          <a:noFill/>
          <a:ln>
            <a:noFill/>
          </a:ln>
        </p:spPr>
      </p:pic>
    </p:spTree>
    <p:extLst>
      <p:ext uri="{BB962C8B-B14F-4D97-AF65-F5344CB8AC3E}">
        <p14:creationId xmlns:p14="http://schemas.microsoft.com/office/powerpoint/2010/main" val="1329296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sp>
        <p:nvSpPr>
          <p:cNvPr id="19" name="Metin kutusu 18">
            <a:extLst>
              <a:ext uri="{FF2B5EF4-FFF2-40B4-BE49-F238E27FC236}">
                <a16:creationId xmlns:a16="http://schemas.microsoft.com/office/drawing/2014/main" id="{13F07659-97EE-440D-AD31-C7D598350297}"/>
              </a:ext>
            </a:extLst>
          </p:cNvPr>
          <p:cNvSpPr txBox="1"/>
          <p:nvPr/>
        </p:nvSpPr>
        <p:spPr>
          <a:xfrm>
            <a:off x="1359740" y="1220714"/>
            <a:ext cx="4323463" cy="3970318"/>
          </a:xfrm>
          <a:prstGeom prst="rect">
            <a:avLst/>
          </a:prstGeom>
          <a:noFill/>
        </p:spPr>
        <p:txBody>
          <a:bodyPr wrap="square">
            <a:spAutoFit/>
          </a:bodyPr>
          <a:lstStyle/>
          <a:p>
            <a:pPr algn="just"/>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İstanbul havalimanından saat 12.20 TK2716 uçuşu ile Kars’a hareketin ardından, saat 14.30’da Kars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Harakani</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Havalimanına iniş ve aracımızla buluştuktan sonra yaklaşık 15 dakika sonra konaklayacağımız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Katarina</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Sarayı’na varış ve otelde çay, kahve, kete, yöresel peynirler ikramı sonrası odalarımıza yerleşme. Ardından Çar II. Nikola av köşkü, General Williams Köprüsü, Puşkin hamamı, 12 Havariler Kilisesi, Cenubi Garbi Kafkas Cumhuriyeti Meclis Binası gezilerinin ardından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otle</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dönüş, dinlenme ve otelimizde kaz menüsü eşliğinde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kafkas</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dans gösterisi ve konaklama.</a:t>
            </a:r>
            <a:endParaRPr lang="tr-TR" sz="1800" dirty="0">
              <a:solidFill>
                <a:srgbClr val="000000"/>
              </a:solidFill>
              <a:effectLst/>
              <a:latin typeface="Calibri" panose="020F0502020204030204" pitchFamily="34" charset="0"/>
              <a:ea typeface="Times New Roman" panose="02020603050405020304" pitchFamily="18" charset="0"/>
            </a:endParaRPr>
          </a:p>
        </p:txBody>
      </p:sp>
      <p:pic>
        <p:nvPicPr>
          <p:cNvPr id="6" name="Resim 5" descr="dış mekan, bina, gökyüzü, ibadet yeri içeren bir resim&#10;&#10;Yapay zeka tarafından oluşturulmuş içerik yanlış olabilir.">
            <a:extLst>
              <a:ext uri="{FF2B5EF4-FFF2-40B4-BE49-F238E27FC236}">
                <a16:creationId xmlns:a16="http://schemas.microsoft.com/office/drawing/2014/main" id="{867ECBDD-3689-ECFC-9264-F37351395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491" y="871650"/>
            <a:ext cx="6224596" cy="4668447"/>
          </a:xfrm>
          <a:prstGeom prst="rect">
            <a:avLst/>
          </a:prstGeom>
        </p:spPr>
      </p:pic>
    </p:spTree>
    <p:extLst>
      <p:ext uri="{BB962C8B-B14F-4D97-AF65-F5344CB8AC3E}">
        <p14:creationId xmlns:p14="http://schemas.microsoft.com/office/powerpoint/2010/main" val="403562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552104" y="2305806"/>
            <a:ext cx="5221356" cy="1754326"/>
          </a:xfrm>
          <a:prstGeom prst="rect">
            <a:avLst/>
          </a:prstGeom>
          <a:noFill/>
        </p:spPr>
        <p:txBody>
          <a:bodyPr wrap="square">
            <a:spAutoFit/>
          </a:bodyPr>
          <a:lstStyle/>
          <a:p>
            <a:pPr algn="just"/>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Otelimizde alacağımız kahvaltı sonrası Ani ortaçağ şehri geniş tanıtımının ardından Çıldır Gölü’ne hareket, göl kenarında alacağımız öğle yemeğinin ardından gölde atlı kızak gezisi. Şehre dönüş ve alış veriş için serbest zaman sonrası akşam yemeği </a:t>
            </a:r>
            <a:r>
              <a:rPr lang="tr-TR"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Gastro</a:t>
            </a:r>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Kars’ta. </a:t>
            </a:r>
            <a:endParaRPr lang="tr-TR" sz="1800" dirty="0">
              <a:solidFill>
                <a:srgbClr val="000000"/>
              </a:solidFill>
              <a:effectLst/>
              <a:latin typeface="Calibri" panose="020F0502020204030204" pitchFamily="34" charset="0"/>
              <a:ea typeface="Times New Roman" panose="02020603050405020304" pitchFamily="18"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2.      Gün</a:t>
            </a:r>
          </a:p>
        </p:txBody>
      </p:sp>
      <p:pic>
        <p:nvPicPr>
          <p:cNvPr id="6" name="Resim 5" descr="dış mekan, su, gökyüzü, ufuk içeren bir resim&#10;&#10;Yapay zeka tarafından oluşturulmuş içerik yanlış olabilir.">
            <a:extLst>
              <a:ext uri="{FF2B5EF4-FFF2-40B4-BE49-F238E27FC236}">
                <a16:creationId xmlns:a16="http://schemas.microsoft.com/office/drawing/2014/main" id="{B9D363A8-9C46-01D0-4023-07EFB381E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360" y="205382"/>
            <a:ext cx="4466381" cy="5955175"/>
          </a:xfrm>
          <a:prstGeom prst="rect">
            <a:avLst/>
          </a:prstGeom>
        </p:spPr>
      </p:pic>
    </p:spTree>
    <p:extLst>
      <p:ext uri="{BB962C8B-B14F-4D97-AF65-F5344CB8AC3E}">
        <p14:creationId xmlns:p14="http://schemas.microsoft.com/office/powerpoint/2010/main" val="428446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898249" y="5013266"/>
            <a:ext cx="10002914" cy="710707"/>
          </a:xfrm>
          <a:prstGeom prst="rect">
            <a:avLst/>
          </a:prstGeom>
          <a:noFill/>
        </p:spPr>
        <p:txBody>
          <a:bodyPr wrap="square">
            <a:spAutoFit/>
          </a:bodyPr>
          <a:lstStyle/>
          <a:p>
            <a:pPr algn="just">
              <a:lnSpc>
                <a:spcPct val="115000"/>
              </a:lnSpc>
              <a:spcAft>
                <a:spcPts val="1500"/>
              </a:spcAft>
            </a:pPr>
            <a:r>
              <a:rPr lang="en-US"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alacağımız kahvaltının ardından sırasıyla; peynir müzesi, Kafkas Cephesi Harp Tarihi Müzesi gezileri sonrası Gazi 1855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Restaurantta</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yöresel öğle yemeğinin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hangel</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ardından havaalanına hareket.</a:t>
            </a:r>
            <a:endParaRPr lang="tr-TR" sz="1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6" name="Resim 5" descr="dış mekan, kar, gökyüzü, kış içeren bir resim&#10;&#10;Yapay zeka tarafından oluşturulmuş içerik yanlış olabilir.">
            <a:extLst>
              <a:ext uri="{FF2B5EF4-FFF2-40B4-BE49-F238E27FC236}">
                <a16:creationId xmlns:a16="http://schemas.microsoft.com/office/drawing/2014/main" id="{5769CB7B-38FD-0929-40E4-68BBB7F88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798" y="136525"/>
            <a:ext cx="9065365" cy="4532683"/>
          </a:xfrm>
          <a:prstGeom prst="rect">
            <a:avLst/>
          </a:prstGeom>
        </p:spPr>
      </p:pic>
    </p:spTree>
    <p:extLst>
      <p:ext uri="{BB962C8B-B14F-4D97-AF65-F5344CB8AC3E}">
        <p14:creationId xmlns:p14="http://schemas.microsoft.com/office/powerpoint/2010/main" val="384298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6</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559865"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618094" y="1998239"/>
            <a:ext cx="3892578" cy="892552"/>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rahat</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ve soğu havaya dayanıklı</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kıyafetleri , </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tabanı kaymayan kışlık ayakkabı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6180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559865" y="3068090"/>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618093" y="3353075"/>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618094" y="293117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559865" y="4359862"/>
            <a:ext cx="868317"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618094" y="4644847"/>
            <a:ext cx="3892578"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618094" y="4222945"/>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782135" y="4556998"/>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836072" y="3257691"/>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86637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a:extLst>
              <a:ext uri="{FF2B5EF4-FFF2-40B4-BE49-F238E27FC236}">
                <a16:creationId xmlns:a16="http://schemas.microsoft.com/office/drawing/2014/main" id="{40DF1440-5233-42E2-AD2F-247E8BA5CC1A}"/>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510672" y="1647246"/>
            <a:ext cx="5389780" cy="3762895"/>
          </a:xfrm>
          <a:prstGeom prst="rect">
            <a:avLst/>
          </a:prstGeom>
          <a:noFill/>
          <a:ln>
            <a:noFill/>
          </a:ln>
        </p:spPr>
      </p:pic>
    </p:spTree>
    <p:extLst>
      <p:ext uri="{BB962C8B-B14F-4D97-AF65-F5344CB8AC3E}">
        <p14:creationId xmlns:p14="http://schemas.microsoft.com/office/powerpoint/2010/main" val="175775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4CE64545-F58C-41C2-B193-83722166F53C}"/>
              </a:ext>
            </a:extLst>
          </p:cNvPr>
          <p:cNvSpPr/>
          <p:nvPr/>
        </p:nvSpPr>
        <p:spPr>
          <a:xfrm>
            <a:off x="4810539" y="1235198"/>
            <a:ext cx="2604674" cy="885149"/>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accent1">
                  <a:lumMod val="50000"/>
                </a:schemeClr>
              </a:solidFill>
            </a:endParaRPr>
          </a:p>
        </p:txBody>
      </p:sp>
      <p:sp>
        <p:nvSpPr>
          <p:cNvPr id="2" name="Alt Bilgi Yer Tutucusu 1">
            <a:extLst>
              <a:ext uri="{FF2B5EF4-FFF2-40B4-BE49-F238E27FC236}">
                <a16:creationId xmlns:a16="http://schemas.microsoft.com/office/drawing/2014/main" id="{9346C2CB-D53C-42D0-B846-4D2A18BFF4DF}"/>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A9C653A-C316-4DBF-859B-2A9F1B2E56CE}"/>
              </a:ext>
            </a:extLst>
          </p:cNvPr>
          <p:cNvSpPr>
            <a:spLocks noGrp="1"/>
          </p:cNvSpPr>
          <p:nvPr>
            <p:ph type="sldNum" sz="quarter" idx="12"/>
          </p:nvPr>
        </p:nvSpPr>
        <p:spPr/>
        <p:txBody>
          <a:bodyPr/>
          <a:lstStyle/>
          <a:p>
            <a:pPr>
              <a:defRPr/>
            </a:pPr>
            <a:fld id="{0B60049C-8E14-4DFD-802D-37134DCB5052}" type="slidenum">
              <a:rPr lang="tr-TR"/>
              <a:pPr>
                <a:defRPr/>
              </a:pPr>
              <a:t>8</a:t>
            </a:fld>
            <a:endParaRPr lang="tr-TR" dirty="0"/>
          </a:p>
        </p:txBody>
      </p:sp>
      <p:pic>
        <p:nvPicPr>
          <p:cNvPr id="15365" name="Resim 4">
            <a:extLst>
              <a:ext uri="{FF2B5EF4-FFF2-40B4-BE49-F238E27FC236}">
                <a16:creationId xmlns:a16="http://schemas.microsoft.com/office/drawing/2014/main" id="{61775C58-90DC-4274-B84D-B8CCDCE68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4C25B6C2-4497-4727-8B81-0C963FC2948E}"/>
              </a:ext>
            </a:extLst>
          </p:cNvPr>
          <p:cNvSpPr txBox="1">
            <a:spLocks noChangeArrowheads="1"/>
          </p:cNvSpPr>
          <p:nvPr/>
        </p:nvSpPr>
        <p:spPr bwMode="auto">
          <a:xfrm>
            <a:off x="5155096" y="1279679"/>
            <a:ext cx="2140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dirty="0">
                <a:latin typeface="Playfair Display" panose="00000500000000000000" pitchFamily="2" charset="-94"/>
              </a:rPr>
              <a:t>UÇUŞ BİLGİLERİ</a:t>
            </a:r>
            <a:endParaRPr lang="en-US" altLang="tr-TR" sz="1800" dirty="0">
              <a:latin typeface="Playfair Display" panose="00000500000000000000" pitchFamily="2" charset="-94"/>
            </a:endParaRPr>
          </a:p>
        </p:txBody>
      </p:sp>
      <p:grpSp>
        <p:nvGrpSpPr>
          <p:cNvPr id="12" name="Grup 63">
            <a:extLst>
              <a:ext uri="{FF2B5EF4-FFF2-40B4-BE49-F238E27FC236}">
                <a16:creationId xmlns:a16="http://schemas.microsoft.com/office/drawing/2014/main" id="{DBA7245F-4B51-4C0A-B0A4-716684346F9D}"/>
              </a:ext>
            </a:extLst>
          </p:cNvPr>
          <p:cNvGrpSpPr>
            <a:grpSpLocks/>
          </p:cNvGrpSpPr>
          <p:nvPr/>
        </p:nvGrpSpPr>
        <p:grpSpPr bwMode="auto">
          <a:xfrm>
            <a:off x="4369386" y="2642044"/>
            <a:ext cx="3402012" cy="354013"/>
            <a:chOff x="0" y="100337"/>
            <a:chExt cx="3860965" cy="354240"/>
          </a:xfrm>
        </p:grpSpPr>
        <p:sp>
          <p:nvSpPr>
            <p:cNvPr id="13" name="Dikdörtgen: Köşeleri Yuvarlatılmış 12">
              <a:extLst>
                <a:ext uri="{FF2B5EF4-FFF2-40B4-BE49-F238E27FC236}">
                  <a16:creationId xmlns:a16="http://schemas.microsoft.com/office/drawing/2014/main" id="{8E651577-2C2A-47E4-BDB2-D6EF03A3F0BF}"/>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4" name="Dikdörtgen: Köşeleri Yuvarlatılmış 4">
              <a:extLst>
                <a:ext uri="{FF2B5EF4-FFF2-40B4-BE49-F238E27FC236}">
                  <a16:creationId xmlns:a16="http://schemas.microsoft.com/office/drawing/2014/main" id="{758FA01F-E8C7-46E8-8EE3-2E4799AE4AE8}"/>
                </a:ext>
              </a:extLst>
            </p:cNvPr>
            <p:cNvSpPr txBox="1"/>
            <p:nvPr/>
          </p:nvSpPr>
          <p:spPr>
            <a:xfrm>
              <a:off x="18017" y="117811"/>
              <a:ext cx="3824932" cy="3192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lvl="0" algn="ctr"/>
              <a:r>
                <a:rPr lang="tr-TR" sz="2000" b="1" dirty="0"/>
                <a:t>26-28 OCAK 2027</a:t>
              </a:r>
            </a:p>
          </p:txBody>
        </p:sp>
      </p:grpSp>
      <p:sp>
        <p:nvSpPr>
          <p:cNvPr id="15" name="Dikdörtgen 14">
            <a:extLst>
              <a:ext uri="{FF2B5EF4-FFF2-40B4-BE49-F238E27FC236}">
                <a16:creationId xmlns:a16="http://schemas.microsoft.com/office/drawing/2014/main" id="{D55B7BFA-619D-458D-BA40-42AB5B5C270D}"/>
              </a:ext>
            </a:extLst>
          </p:cNvPr>
          <p:cNvSpPr/>
          <p:nvPr/>
        </p:nvSpPr>
        <p:spPr>
          <a:xfrm>
            <a:off x="4354305" y="3130994"/>
            <a:ext cx="3432175" cy="143668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6" name="Metin kutusu 67">
            <a:extLst>
              <a:ext uri="{FF2B5EF4-FFF2-40B4-BE49-F238E27FC236}">
                <a16:creationId xmlns:a16="http://schemas.microsoft.com/office/drawing/2014/main" id="{A1D06C6C-05C1-446E-B1E7-6DF9971317F5}"/>
              </a:ext>
            </a:extLst>
          </p:cNvPr>
          <p:cNvSpPr txBox="1">
            <a:spLocks noChangeArrowheads="1"/>
          </p:cNvSpPr>
          <p:nvPr/>
        </p:nvSpPr>
        <p:spPr bwMode="auto">
          <a:xfrm>
            <a:off x="4354305" y="3040537"/>
            <a:ext cx="36193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Gidiş:</a:t>
            </a:r>
            <a:r>
              <a:rPr lang="tr-TR" altLang="tr-TR" sz="1600" dirty="0">
                <a:solidFill>
                  <a:schemeClr val="accent1">
                    <a:lumMod val="50000"/>
                  </a:schemeClr>
                </a:solidFill>
                <a:ea typeface="Times New Roman" panose="02020603050405020304" pitchFamily="18" charset="0"/>
                <a:cs typeface="Calibri" panose="020F0502020204030204" pitchFamily="34" charset="0"/>
              </a:rPr>
              <a:t> İstanbul Havalimanı-Kars</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26 Ocak 2027 12:20 TK2716</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14:30 </a:t>
            </a:r>
          </a:p>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Dönüş:</a:t>
            </a:r>
            <a:r>
              <a:rPr lang="tr-TR" altLang="tr-TR" sz="1600" dirty="0">
                <a:solidFill>
                  <a:schemeClr val="accent1">
                    <a:lumMod val="50000"/>
                  </a:schemeClr>
                </a:solidFill>
                <a:ea typeface="Times New Roman" panose="02020603050405020304" pitchFamily="18" charset="0"/>
                <a:cs typeface="Calibri" panose="020F0502020204030204" pitchFamily="34" charset="0"/>
              </a:rPr>
              <a:t> Kars - İstanbul Havalimanı </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28 Ocak 2027 15:15 TK2717</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17:40</a:t>
            </a:r>
          </a:p>
          <a:p>
            <a:pPr eaLnBrk="1" hangingPunct="1">
              <a:lnSpc>
                <a:spcPct val="100000"/>
              </a:lnSpc>
              <a:spcBef>
                <a:spcPct val="0"/>
              </a:spcBef>
              <a:buFontTx/>
              <a:buNone/>
            </a:pPr>
            <a:endParaRPr lang="tr-TR" altLang="tr-TR" sz="1600" dirty="0">
              <a:solidFill>
                <a:schemeClr val="accent1">
                  <a:lumMod val="50000"/>
                </a:schemeClr>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10636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9</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02126" y="2164872"/>
            <a:ext cx="5701906" cy="2260875"/>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Katarina</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Sarayı’nda 2 gece oda-kahvaltı </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3</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Öğle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ve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2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akşam</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Kafkas Oyunları gösterisi</a:t>
            </a:r>
          </a:p>
          <a:p>
            <a:pPr>
              <a:lnSpc>
                <a:spcPct val="115000"/>
              </a:lnSpc>
              <a:spcAft>
                <a:spcPts val="1500"/>
              </a:spcAft>
            </a:pP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3656452" y="4834503"/>
            <a:ext cx="4291408"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İstanbul-Kars </a:t>
            </a: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Kars-İstanbul uçak biletleri.</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Müze kart</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142722"/>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93844" y="48267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44</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255025" y="499865"/>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a:t>
            </a:r>
            <a:r>
              <a:rPr lang="tr-TR" dirty="0">
                <a:latin typeface="Nirmala UI" panose="020B0502040204020203" pitchFamily="34" charset="0"/>
                <a:ea typeface="Nirmala UI" panose="020B0502040204020203" pitchFamily="34" charset="0"/>
                <a:cs typeface="Nirmala UI" panose="020B0502040204020203" pitchFamily="34" charset="0"/>
              </a:rPr>
              <a:t>49.000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4357002" y="1647008"/>
            <a:ext cx="3315946"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4385909" y="4421543"/>
            <a:ext cx="2832494"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14" name="Metin kutusu 13">
            <a:extLst>
              <a:ext uri="{FF2B5EF4-FFF2-40B4-BE49-F238E27FC236}">
                <a16:creationId xmlns:a16="http://schemas.microsoft.com/office/drawing/2014/main" id="{615F2A73-467F-499D-8EB5-FF179B82A565}"/>
              </a:ext>
            </a:extLst>
          </p:cNvPr>
          <p:cNvSpPr txBox="1"/>
          <p:nvPr/>
        </p:nvSpPr>
        <p:spPr>
          <a:xfrm>
            <a:off x="5802156" y="2164872"/>
            <a:ext cx="6175512"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Çıldır Gölünde Atlı kızak gezisi. </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Ali Canip Olgunlu Rehberliği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TÜRSAB Zorunlu Paket Tur Sorumluluk Sigortası.</a:t>
            </a:r>
          </a:p>
        </p:txBody>
      </p:sp>
      <p:sp>
        <p:nvSpPr>
          <p:cNvPr id="4" name="Metin kutusu 3">
            <a:extLst>
              <a:ext uri="{FF2B5EF4-FFF2-40B4-BE49-F238E27FC236}">
                <a16:creationId xmlns:a16="http://schemas.microsoft.com/office/drawing/2014/main" id="{0804C601-D009-E49A-B0D2-6FABA6F08825}"/>
              </a:ext>
            </a:extLst>
          </p:cNvPr>
          <p:cNvSpPr txBox="1"/>
          <p:nvPr/>
        </p:nvSpPr>
        <p:spPr>
          <a:xfrm>
            <a:off x="4153079" y="928670"/>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kişi başı :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41</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309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26-28</a:t>
            </a:r>
            <a:r>
              <a:rPr lang="tr-TR" sz="1800"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Ocak 2027</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Kars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3675</TotalTime>
  <Words>669</Words>
  <Application>Microsoft Office PowerPoint</Application>
  <PresentationFormat>Geniş ekran</PresentationFormat>
  <Paragraphs>87</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Nirmala UI</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107</cp:revision>
  <dcterms:created xsi:type="dcterms:W3CDTF">2021-06-13T19:01:44Z</dcterms:created>
  <dcterms:modified xsi:type="dcterms:W3CDTF">2026-09-03T11:30:21Z</dcterms:modified>
</cp:coreProperties>
</file>